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FF66"/>
    <a:srgbClr val="D9D9D9"/>
    <a:srgbClr val="D8E3F0"/>
    <a:srgbClr val="3399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3259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8412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525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838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2262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087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144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768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371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7365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4211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AECC-2A22-45B0-8EC5-2AEBD5A84A16}" type="datetimeFigureOut">
              <a:rPr lang="es-MX" smtClean="0"/>
              <a:t>04/10/2013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82EC3-3471-4244-9B31-3F6DA22DE61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015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I2v9AKV08Q" TargetMode="External"/><Relationship Id="rId2" Type="http://schemas.openxmlformats.org/officeDocument/2006/relationships/hyperlink" Target="http://www.easyviajar.com/qatar/a-visita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ajar.elperiodico.com/destinos/asia/qatar/doha-el-centro-turistico-de-qatar" TargetMode="External"/><Relationship Id="rId5" Type="http://schemas.openxmlformats.org/officeDocument/2006/relationships/hyperlink" Target="http://guiadelviajero.sre.gob.mx/index.php?option=com_content&amp;view=article&amp;id=428:174&amp;catid=44:medio-oriente&amp;Itemid=352" TargetMode="External"/><Relationship Id="rId4" Type="http://schemas.openxmlformats.org/officeDocument/2006/relationships/hyperlink" Target="http://www.trabajarenqatar.com/#!vidaenqatar/czs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1400"/>
            <a:ext cx="9152276" cy="709158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7789" y="5013176"/>
            <a:ext cx="8964488" cy="158417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s-MX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Agustín Salvador Quintanar De La Mora</a:t>
            </a:r>
          </a:p>
          <a:p>
            <a:r>
              <a:rPr lang="es-MX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2231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06754" y="162430"/>
            <a:ext cx="9207960" cy="2103125"/>
            <a:chOff x="106754" y="162430"/>
            <a:chExt cx="9207960" cy="2103125"/>
          </a:xfrm>
        </p:grpSpPr>
        <p:pic>
          <p:nvPicPr>
            <p:cNvPr id="4" name="Picture 2" descr="G:\LETRAS MULTICOLORES\letra-q-multicolor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54" y="162430"/>
              <a:ext cx="1911350" cy="1954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G:\LETRAS MULTICOLORES\letra-a-multicolor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230" y="177071"/>
              <a:ext cx="1859493" cy="1954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:\LETRAS MULTICOLORES\letra-t-multicolor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034" y="239517"/>
              <a:ext cx="2305567" cy="1840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:\LETRAS MULTICOLORES\letra-r-multicolor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090" y="301663"/>
              <a:ext cx="1874624" cy="196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G:\LETRAS MULTICOLORES\letra-a-multicolor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2827" y="248140"/>
              <a:ext cx="1859493" cy="1954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588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Content="1" isInverted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476672"/>
            <a:ext cx="8856984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7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 principales ciudades son:</a:t>
            </a:r>
          </a:p>
          <a:p>
            <a:endParaRPr lang="es-MX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DOHA VILLAGE tiene </a:t>
            </a:r>
            <a:r>
              <a:rPr lang="es-MX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uno de los parques de atracciones más grandes de </a:t>
            </a:r>
            <a:r>
              <a:rPr lang="es-MX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Medio Oriente.</a:t>
            </a:r>
          </a:p>
          <a:p>
            <a:r>
              <a:rPr lang="es-MX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AL-ZUBARAH, </a:t>
            </a:r>
            <a:r>
              <a:rPr lang="es-MX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situada </a:t>
            </a:r>
            <a:r>
              <a:rPr lang="es-MX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MX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norte de Doha, es una </a:t>
            </a:r>
            <a:r>
              <a:rPr lang="es-MX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ciudad histórica </a:t>
            </a:r>
            <a:r>
              <a:rPr lang="es-MX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famosa por su </a:t>
            </a:r>
            <a:r>
              <a:rPr lang="es-MX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fuerte. </a:t>
            </a:r>
          </a:p>
          <a:p>
            <a:r>
              <a:rPr lang="es-MX" sz="2800" b="1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DUKHAN, </a:t>
            </a:r>
            <a:r>
              <a:rPr lang="es-MX" sz="28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la costa </a:t>
            </a:r>
            <a:r>
              <a:rPr lang="es-MX" sz="2800" b="1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oeste</a:t>
            </a:r>
            <a:r>
              <a:rPr lang="es-MX" sz="28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tiene </a:t>
            </a:r>
            <a:r>
              <a:rPr lang="es-MX" sz="2800" b="1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playas                                                              </a:t>
            </a:r>
            <a:r>
              <a:rPr lang="es-MX" sz="28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magníficas, y cuenta </a:t>
            </a:r>
            <a:r>
              <a:rPr lang="es-MX" sz="2800" b="1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especialmente </a:t>
            </a:r>
            <a:r>
              <a:rPr lang="es-MX" sz="28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MX" sz="2800" b="1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                                                                   </a:t>
            </a:r>
            <a:r>
              <a:rPr lang="es-MX" sz="28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importante yacimiento </a:t>
            </a:r>
            <a:r>
              <a:rPr lang="es-MX" sz="2800" b="1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petrolífero</a:t>
            </a:r>
            <a:r>
              <a:rPr lang="es-MX" sz="28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2800" b="1" dirty="0" smtClean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004" y="4019517"/>
            <a:ext cx="4212468" cy="25778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004" y="4019517"/>
            <a:ext cx="4212468" cy="26162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117" y="3981061"/>
            <a:ext cx="4245355" cy="2616291"/>
          </a:xfrm>
          <a:prstGeom prst="rect">
            <a:avLst/>
          </a:prstGeom>
        </p:spPr>
      </p:pic>
      <p:pic>
        <p:nvPicPr>
          <p:cNvPr id="7" name="Qatar Future 2022 World cup Presentation 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Marcador 1" time="0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7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28000">
        <p14:prism isContent="1" isInverted="1"/>
      </p:transition>
    </mc:Choice>
    <mc:Fallback>
      <p:transition spd="slow" advTm="2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4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4591" y="188640"/>
            <a:ext cx="8229600" cy="1143000"/>
          </a:xfrm>
        </p:spPr>
        <p:txBody>
          <a:bodyPr>
            <a:noAutofit/>
          </a:bodyPr>
          <a:lstStyle/>
          <a:p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Bibliografía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2222" y="1331640"/>
            <a:ext cx="8229600" cy="53377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ES" sz="2000" dirty="0"/>
              <a:t>Gonzalo González </a:t>
            </a:r>
            <a:r>
              <a:rPr lang="es-ES" sz="2000" dirty="0" err="1" smtClean="0"/>
              <a:t>Beneytez</a:t>
            </a:r>
            <a:r>
              <a:rPr lang="es-ES" sz="2000" dirty="0"/>
              <a:t>. (2013, </a:t>
            </a:r>
            <a:r>
              <a:rPr lang="es-ES" sz="2000" dirty="0" smtClean="0"/>
              <a:t>octubre 4</a:t>
            </a:r>
            <a:r>
              <a:rPr lang="es-ES" sz="2000" dirty="0"/>
              <a:t>) QATAR - ATRACTIVOS </a:t>
            </a:r>
            <a:r>
              <a:rPr lang="es-ES" sz="2000" dirty="0" smtClean="0"/>
              <a:t>TURÍSTICOS. </a:t>
            </a:r>
            <a:r>
              <a:rPr lang="es-MX" sz="2000" dirty="0"/>
              <a:t>[</a:t>
            </a:r>
            <a:r>
              <a:rPr lang="es-MX" sz="2000" dirty="0" err="1"/>
              <a:t>On</a:t>
            </a:r>
            <a:r>
              <a:rPr lang="es-MX" sz="2000" dirty="0"/>
              <a:t> line] disponible en: </a:t>
            </a:r>
            <a:r>
              <a:rPr lang="es-ES" sz="2000" dirty="0">
                <a:hlinkClick r:id="rId2"/>
              </a:rPr>
              <a:t>http://</a:t>
            </a:r>
            <a:r>
              <a:rPr lang="es-ES" sz="2000" dirty="0" smtClean="0">
                <a:hlinkClick r:id="rId2"/>
              </a:rPr>
              <a:t>www.easyviajar.com/qatar/a-visitar</a:t>
            </a:r>
            <a:endParaRPr lang="es-ES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ES" sz="2000" dirty="0" smtClean="0"/>
              <a:t>Soulfly2007fk. </a:t>
            </a:r>
            <a:r>
              <a:rPr lang="es-ES" sz="2000" dirty="0"/>
              <a:t>(2013, octubre 4) Qatar </a:t>
            </a:r>
            <a:r>
              <a:rPr lang="es-ES" sz="2000" dirty="0" err="1"/>
              <a:t>Future</a:t>
            </a:r>
            <a:r>
              <a:rPr lang="es-ES" sz="2000" dirty="0"/>
              <a:t> 2022 </a:t>
            </a:r>
            <a:r>
              <a:rPr lang="es-ES" sz="2000" dirty="0" err="1"/>
              <a:t>World</a:t>
            </a:r>
            <a:r>
              <a:rPr lang="es-ES" sz="2000" dirty="0"/>
              <a:t> cup </a:t>
            </a:r>
            <a:r>
              <a:rPr lang="es-ES" sz="2000" dirty="0" err="1"/>
              <a:t>Presentation</a:t>
            </a:r>
            <a:r>
              <a:rPr lang="es-ES" sz="2000" dirty="0"/>
              <a:t> [HD].</a:t>
            </a:r>
            <a:r>
              <a:rPr lang="es-ES" sz="2000" dirty="0" smtClean="0"/>
              <a:t>mp4</a:t>
            </a:r>
            <a:r>
              <a:rPr lang="es-ES" sz="2000" dirty="0"/>
              <a:t>. [</a:t>
            </a:r>
            <a:r>
              <a:rPr lang="es-ES" sz="2000" dirty="0" err="1"/>
              <a:t>On</a:t>
            </a:r>
            <a:r>
              <a:rPr lang="es-ES" sz="2000" dirty="0"/>
              <a:t> line] disponible en: </a:t>
            </a:r>
            <a:r>
              <a:rPr lang="es-ES" sz="2000" dirty="0">
                <a:hlinkClick r:id="rId3"/>
              </a:rPr>
              <a:t>http://</a:t>
            </a:r>
            <a:r>
              <a:rPr lang="es-ES" sz="2000" dirty="0" smtClean="0">
                <a:hlinkClick r:id="rId3"/>
              </a:rPr>
              <a:t>www.youtube.com/watch?v=xI2v9AKV08Q</a:t>
            </a:r>
            <a:endParaRPr lang="es-ES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MX" sz="2000" dirty="0" err="1" smtClean="0"/>
              <a:t>Gworking</a:t>
            </a:r>
            <a:r>
              <a:rPr lang="es-MX" sz="2000" dirty="0"/>
              <a:t>. (2013, octubre 4) VIDA EN </a:t>
            </a:r>
            <a:r>
              <a:rPr lang="es-MX" sz="2000" dirty="0" smtClean="0"/>
              <a:t>QATAR</a:t>
            </a:r>
            <a:r>
              <a:rPr lang="es-MX" sz="2000" dirty="0"/>
              <a:t>. [</a:t>
            </a:r>
            <a:r>
              <a:rPr lang="es-MX" sz="2000" dirty="0" err="1"/>
              <a:t>On</a:t>
            </a:r>
            <a:r>
              <a:rPr lang="es-MX" sz="2000" dirty="0"/>
              <a:t> line] disponible en: </a:t>
            </a:r>
            <a:r>
              <a:rPr lang="es-ES" sz="2000" dirty="0">
                <a:hlinkClick r:id="rId4"/>
              </a:rPr>
              <a:t>http://www.trabajarenqatar.com/#!</a:t>
            </a:r>
            <a:r>
              <a:rPr lang="es-ES" sz="2000" dirty="0" smtClean="0">
                <a:hlinkClick r:id="rId4"/>
              </a:rPr>
              <a:t>vidaenqatar/czs7</a:t>
            </a:r>
            <a:endParaRPr lang="es-ES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MX" sz="2000" dirty="0" smtClean="0"/>
              <a:t>SER</a:t>
            </a:r>
            <a:r>
              <a:rPr lang="es-MX" sz="2000" dirty="0"/>
              <a:t>. (2013, octubre 4) </a:t>
            </a:r>
            <a:r>
              <a:rPr lang="es-MX" sz="2000" dirty="0" smtClean="0"/>
              <a:t>Qatar</a:t>
            </a:r>
            <a:r>
              <a:rPr lang="es-MX" sz="2000" dirty="0"/>
              <a:t>. [</a:t>
            </a:r>
            <a:r>
              <a:rPr lang="es-MX" sz="2000" dirty="0" err="1"/>
              <a:t>On</a:t>
            </a:r>
            <a:r>
              <a:rPr lang="es-MX" sz="2000" dirty="0"/>
              <a:t> line] disponible en: </a:t>
            </a:r>
            <a:endParaRPr lang="es-ES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ES" sz="2000" dirty="0">
                <a:hlinkClick r:id="rId5"/>
              </a:rPr>
              <a:t>http://</a:t>
            </a:r>
            <a:r>
              <a:rPr lang="es-ES" sz="2000" dirty="0" smtClean="0">
                <a:hlinkClick r:id="rId5"/>
              </a:rPr>
              <a:t>guiadelviajero.sre.gob.mx/index.php?option=com_content&amp;view=article&amp;id=428:174&amp;catid=44:medio-oriente&amp;Itemid=352</a:t>
            </a:r>
            <a:endParaRPr lang="es-ES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MX" sz="2000" dirty="0"/>
              <a:t>VIAJAR. (2013, octubre 4) Doha, el centro turístico de Qatar. [</a:t>
            </a:r>
            <a:r>
              <a:rPr lang="es-MX" sz="2000" dirty="0" err="1"/>
              <a:t>On</a:t>
            </a:r>
            <a:r>
              <a:rPr lang="es-MX" sz="2000" dirty="0"/>
              <a:t> line] disponible en:  </a:t>
            </a:r>
            <a:r>
              <a:rPr lang="es-ES" sz="2000" dirty="0">
                <a:hlinkClick r:id="rId6"/>
              </a:rPr>
              <a:t>http://viajar.elperiodico.com/destinos/asia/qatar/doha-el-centro-turistico-de-qatar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1018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8"/>
            <a:ext cx="9144000" cy="695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BANDERA</a:t>
            </a:r>
            <a:endParaRPr lang="es-MX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12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2204864"/>
            <a:ext cx="7704856" cy="4223403"/>
          </a:xfrm>
        </p:spPr>
      </p:pic>
    </p:spTree>
    <p:extLst>
      <p:ext uri="{BB962C8B-B14F-4D97-AF65-F5344CB8AC3E}">
        <p14:creationId xmlns:p14="http://schemas.microsoft.com/office/powerpoint/2010/main" val="229657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prism isContent="1"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Wave2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MX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Características del país</a:t>
            </a:r>
            <a:endParaRPr lang="es-MX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87353" y="1785897"/>
            <a:ext cx="8352928" cy="4536504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98884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b="1" dirty="0">
                <a:solidFill>
                  <a:srgbClr val="FF0000"/>
                </a:solidFill>
                <a:latin typeface="Arial Black" panose="020B0A04020102020204" pitchFamily="34" charset="0"/>
              </a:rPr>
              <a:t>Capital: 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Doha</a:t>
            </a:r>
          </a:p>
          <a:p>
            <a:pPr marL="0" indent="0">
              <a:buNone/>
            </a:pPr>
            <a:r>
              <a:rPr lang="es-MX" b="1" dirty="0">
                <a:solidFill>
                  <a:srgbClr val="FF0000"/>
                </a:solidFill>
                <a:latin typeface="Arial Black" panose="020B0A04020102020204" pitchFamily="34" charset="0"/>
              </a:rPr>
              <a:t>Prefijo telefónico: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 974</a:t>
            </a:r>
          </a:p>
          <a:p>
            <a:pPr marL="0" indent="0">
              <a:buNone/>
            </a:pPr>
            <a:r>
              <a:rPr lang="es-MX" b="1" dirty="0">
                <a:solidFill>
                  <a:srgbClr val="FF0000"/>
                </a:solidFill>
                <a:latin typeface="Arial Black" panose="020B0A04020102020204" pitchFamily="34" charset="0"/>
              </a:rPr>
              <a:t>Moneda: 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Riyal catarí</a:t>
            </a:r>
          </a:p>
          <a:p>
            <a:pPr marL="0" indent="0">
              <a:buNone/>
            </a:pPr>
            <a:r>
              <a:rPr lang="es-MX" b="1" dirty="0">
                <a:solidFill>
                  <a:srgbClr val="FF0000"/>
                </a:solidFill>
                <a:latin typeface="Arial Black" panose="020B0A04020102020204" pitchFamily="34" charset="0"/>
              </a:rPr>
              <a:t>Población: 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2,051 millones (2012) Banco Mundial</a:t>
            </a:r>
          </a:p>
          <a:p>
            <a:pPr marL="0" indent="0">
              <a:buNone/>
            </a:pPr>
            <a:r>
              <a:rPr lang="es-MX" b="1" dirty="0">
                <a:solidFill>
                  <a:srgbClr val="FF0000"/>
                </a:solidFill>
                <a:latin typeface="Arial Black" panose="020B0A04020102020204" pitchFamily="34" charset="0"/>
              </a:rPr>
              <a:t>Primer ministro: </a:t>
            </a:r>
            <a:r>
              <a:rPr lang="es-MX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Abdullah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bin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Nasser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bin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Khalifa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 Al </a:t>
            </a:r>
            <a:r>
              <a:rPr lang="es-MX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Thani</a:t>
            </a:r>
            <a:endParaRPr lang="es-MX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s-MX" b="1" dirty="0">
                <a:solidFill>
                  <a:srgbClr val="FF0000"/>
                </a:solidFill>
                <a:latin typeface="Arial Black" panose="020B0A04020102020204" pitchFamily="34" charset="0"/>
              </a:rPr>
              <a:t>Gobierno</a:t>
            </a:r>
            <a:r>
              <a:rPr lang="es-MX" b="1" dirty="0">
                <a:solidFill>
                  <a:srgbClr val="002060"/>
                </a:solidFill>
                <a:latin typeface="Arial Black" panose="020B0A04020102020204" pitchFamily="34" charset="0"/>
              </a:rPr>
              <a:t>: Emirato, Monarquía, Monarquía absoluta</a:t>
            </a:r>
          </a:p>
        </p:txBody>
      </p:sp>
    </p:spTree>
    <p:extLst>
      <p:ext uri="{BB962C8B-B14F-4D97-AF65-F5344CB8AC3E}">
        <p14:creationId xmlns:p14="http://schemas.microsoft.com/office/powerpoint/2010/main" val="20842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000">
        <p14:prism isContent="1" isInverted="1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sz="66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Ubicación Geográfica </a:t>
            </a:r>
            <a:endParaRPr lang="es-MX" sz="6600" b="1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0" y="1916832"/>
            <a:ext cx="4104456" cy="4104456"/>
            <a:chOff x="0" y="1633178"/>
            <a:chExt cx="4104456" cy="410445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3178"/>
              <a:ext cx="4104456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3 Elipse"/>
            <p:cNvSpPr/>
            <p:nvPr/>
          </p:nvSpPr>
          <p:spPr>
            <a:xfrm>
              <a:off x="611561" y="3579391"/>
              <a:ext cx="146148" cy="144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rgbClr val="FF000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01" y="1646559"/>
            <a:ext cx="3998218" cy="48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 de flecha"/>
          <p:cNvCxnSpPr>
            <a:stCxn id="2050" idx="3"/>
          </p:cNvCxnSpPr>
          <p:nvPr/>
        </p:nvCxnSpPr>
        <p:spPr>
          <a:xfrm flipV="1">
            <a:off x="4104456" y="3935053"/>
            <a:ext cx="1043608" cy="3400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1492"/>
            <a:ext cx="4228024" cy="468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6 Conector recto de flecha"/>
          <p:cNvCxnSpPr/>
          <p:nvPr/>
        </p:nvCxnSpPr>
        <p:spPr>
          <a:xfrm flipH="1" flipV="1">
            <a:off x="4104456" y="4007060"/>
            <a:ext cx="846348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757709" y="1160590"/>
            <a:ext cx="2746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 ubica en: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32132" y="1666431"/>
            <a:ext cx="2746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Asia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168860" y="1403373"/>
            <a:ext cx="3563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FFFF"/>
                </a:solidFill>
              </a:rPr>
              <a:t>EN EL:</a:t>
            </a:r>
          </a:p>
          <a:p>
            <a:r>
              <a:rPr lang="es-MX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</a:t>
            </a:r>
            <a:r>
              <a:rPr lang="es-MX" sz="2400" b="1" dirty="0" smtClean="0">
                <a:solidFill>
                  <a:srgbClr val="FFFFFF"/>
                </a:solidFill>
              </a:rPr>
              <a:t> </a:t>
            </a:r>
            <a:r>
              <a:rPr lang="es-MX" sz="2400" b="1" dirty="0" smtClean="0">
                <a:solidFill>
                  <a:srgbClr val="FFFF00"/>
                </a:solidFill>
              </a:rPr>
              <a:t>de Arabia Saudí</a:t>
            </a:r>
          </a:p>
          <a:p>
            <a:r>
              <a:rPr lang="es-MX" sz="2400" b="1" dirty="0" smtClean="0">
                <a:solidFill>
                  <a:srgbClr val="FFC000"/>
                </a:solidFill>
              </a:rPr>
              <a:t>Sur</a:t>
            </a:r>
            <a:r>
              <a:rPr lang="es-MX" sz="2400" b="1" dirty="0" smtClean="0">
                <a:solidFill>
                  <a:srgbClr val="FFFFFF"/>
                </a:solidFill>
              </a:rPr>
              <a:t> </a:t>
            </a:r>
            <a:r>
              <a:rPr lang="es-MX" sz="2400" b="1" dirty="0" smtClean="0">
                <a:solidFill>
                  <a:srgbClr val="FFFF00"/>
                </a:solidFill>
              </a:rPr>
              <a:t>de Irán</a:t>
            </a:r>
          </a:p>
          <a:p>
            <a:r>
              <a:rPr lang="es-MX" sz="2400" b="1" dirty="0" smtClean="0">
                <a:solidFill>
                  <a:srgbClr val="FFC000"/>
                </a:solidFill>
              </a:rPr>
              <a:t>Este</a:t>
            </a:r>
            <a:r>
              <a:rPr lang="es-MX" sz="2400" b="1" dirty="0" smtClean="0">
                <a:solidFill>
                  <a:srgbClr val="FFFFFF"/>
                </a:solidFill>
              </a:rPr>
              <a:t> </a:t>
            </a:r>
            <a:r>
              <a:rPr lang="es-MX" sz="2400" b="1" dirty="0" smtClean="0">
                <a:solidFill>
                  <a:srgbClr val="FFFF00"/>
                </a:solidFill>
              </a:rPr>
              <a:t>de </a:t>
            </a:r>
            <a:r>
              <a:rPr lang="es-MX" sz="2400" b="1" dirty="0">
                <a:solidFill>
                  <a:srgbClr val="FFFF00"/>
                </a:solidFill>
              </a:rPr>
              <a:t>Arabia </a:t>
            </a:r>
            <a:r>
              <a:rPr lang="es-MX" sz="2400" b="1" dirty="0" smtClean="0">
                <a:solidFill>
                  <a:srgbClr val="FFFF00"/>
                </a:solidFill>
              </a:rPr>
              <a:t>Saudí</a:t>
            </a:r>
          </a:p>
          <a:p>
            <a:r>
              <a:rPr lang="es-MX" sz="2400" b="1" dirty="0" smtClean="0">
                <a:solidFill>
                  <a:srgbClr val="FFC000"/>
                </a:solidFill>
              </a:rPr>
              <a:t>Oeste</a:t>
            </a:r>
            <a:r>
              <a:rPr lang="es-MX" sz="2400" b="1" dirty="0" smtClean="0">
                <a:solidFill>
                  <a:srgbClr val="FFFFFF"/>
                </a:solidFill>
              </a:rPr>
              <a:t> </a:t>
            </a:r>
            <a:r>
              <a:rPr lang="es-MX" sz="2400" b="1" dirty="0" smtClean="0">
                <a:solidFill>
                  <a:srgbClr val="FFFF00"/>
                </a:solidFill>
              </a:rPr>
              <a:t>de los Emiratos Árabes Unidos</a:t>
            </a:r>
            <a:endParaRPr lang="es-MX" sz="2400" b="1" dirty="0">
              <a:solidFill>
                <a:srgbClr val="FFFF00"/>
              </a:solidFill>
            </a:endParaRPr>
          </a:p>
          <a:p>
            <a:endParaRPr lang="es-E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4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00">
        <p14:prism isContent="1" isInverted="1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1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5087">
            <a:off x="-505526" y="-985452"/>
            <a:ext cx="4720086" cy="3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850">
            <a:off x="-740258" y="2424999"/>
            <a:ext cx="6361348" cy="396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15346">
            <a:off x="2883864" y="2665828"/>
            <a:ext cx="8375848" cy="558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052">
            <a:off x="3115673" y="-990000"/>
            <a:ext cx="7416824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83" y="847052"/>
            <a:ext cx="6348718" cy="422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348880"/>
            <a:ext cx="8887702" cy="213683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prstTxWarp prst="textWave1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Características Culturales</a:t>
            </a:r>
            <a:endParaRPr lang="es-ES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4941168"/>
            <a:ext cx="3556334" cy="237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61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prstTxWarp prst="textDoubleWave1">
              <a:avLst/>
            </a:prstTxWarp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MX" sz="53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CULTURA​</a:t>
            </a:r>
            <a:r>
              <a:rPr lang="es-MX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s-MX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s-MX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Las actividades culturales no son frecuentes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Qatar. Sin embargo se esta desarrollando </a:t>
            </a:r>
            <a:endParaRPr lang="es-MX" b="1" dirty="0" smtClean="0">
              <a:ln w="11430"/>
              <a:solidFill>
                <a:srgbClr val="66FF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apuesta por desarrollar: </a:t>
            </a: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cultura </a:t>
            </a:r>
            <a:endParaRPr lang="es-MX" b="1" dirty="0" smtClean="0">
              <a:ln w="11430"/>
              <a:solidFill>
                <a:srgbClr val="66FF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mediante la creación de                                                               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espacios de encuentro</a:t>
            </a:r>
            <a:r>
              <a:rPr lang="es-MX" b="1" dirty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museos e instituciones</a:t>
            </a:r>
            <a:endParaRPr lang="es-MX" b="1" dirty="0" smtClean="0">
              <a:ln w="11430"/>
              <a:solidFill>
                <a:srgbClr val="66FF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s-MX" b="1" dirty="0" smtClean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culturales</a:t>
            </a:r>
            <a:r>
              <a:rPr lang="es-MX" b="1" dirty="0">
                <a:ln w="11430"/>
                <a:solidFill>
                  <a:srgbClr val="66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4096610" cy="2924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60" y="2996952"/>
            <a:ext cx="4100255" cy="3214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3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00">
        <p14:prism isContent="1" isInverted="1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0225"/>
            <a:ext cx="8229600" cy="1589038"/>
          </a:xfrm>
        </p:spPr>
        <p:txBody>
          <a:bodyPr>
            <a:prstTxWarp prst="textWave1">
              <a:avLst/>
            </a:prstTxWarp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MX" b="1" dirty="0" smtClean="0">
                <a:ln/>
                <a:solidFill>
                  <a:srgbClr val="FFFFFF"/>
                </a:solidFill>
              </a:rPr>
              <a:t>VIVIENDA</a:t>
            </a:r>
            <a:r>
              <a:rPr lang="es-MX" b="1" dirty="0">
                <a:ln/>
                <a:solidFill>
                  <a:srgbClr val="FFFFFF"/>
                </a:solidFill>
              </a:rPr>
              <a:t/>
            </a:r>
            <a:br>
              <a:rPr lang="es-MX" b="1" dirty="0">
                <a:ln/>
                <a:solidFill>
                  <a:srgbClr val="FFFFFF"/>
                </a:solidFill>
              </a:rPr>
            </a:br>
            <a:endParaRPr lang="es-MX" b="1" dirty="0">
              <a:ln/>
              <a:solidFill>
                <a:srgbClr val="FFFFFF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2470" y="1268760"/>
            <a:ext cx="8234674" cy="54006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s-MX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MX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personas extranjeras que viven en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s-MX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Qatar pagan un                                           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s-MX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alquiler ya que la                                     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s-MX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única zona donde                                                  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s-MX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puede adquirir                                                  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s-MX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residencia en día de hoy es La Perla </a:t>
            </a:r>
            <a:r>
              <a:rPr lang="es-MX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MX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s-MX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un futuro próximo </a:t>
            </a:r>
            <a:r>
              <a:rPr lang="es-MX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Lusail</a:t>
            </a:r>
            <a:r>
              <a:rPr lang="es-MX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132856"/>
            <a:ext cx="3727273" cy="292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411" y="2202726"/>
            <a:ext cx="4190008" cy="27882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545" y="2026338"/>
            <a:ext cx="4741739" cy="29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3000">
        <p14:prism isContent="1" isInverted="1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51525"/>
          </a:xfrm>
        </p:spPr>
        <p:txBody>
          <a:bodyPr>
            <a:noAutofit/>
          </a:bodyPr>
          <a:lstStyle/>
          <a:p>
            <a:r>
              <a:rPr lang="es-MX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Atractivos</a:t>
            </a:r>
            <a:br>
              <a:rPr lang="es-MX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s-MX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Turísticos</a:t>
            </a:r>
            <a:endParaRPr lang="es-ES" sz="13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77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Desierto y el mar interior</a:t>
            </a:r>
            <a:endParaRPr lang="es-E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desierto del interior se compone casi </a:t>
            </a:r>
            <a:endParaRPr lang="es-MX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exclusivamente </a:t>
            </a:r>
            <a:r>
              <a:rPr lang="es-MX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rocas y de dunas de </a:t>
            </a:r>
            <a:endParaRPr lang="es-MX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deslumbrante </a:t>
            </a:r>
            <a:r>
              <a:rPr lang="es-MX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arena blanca. Se </a:t>
            </a:r>
            <a:endParaRPr lang="es-MX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recomienda </a:t>
            </a:r>
            <a:r>
              <a:rPr lang="es-MX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es-MX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MX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guía </a:t>
            </a:r>
            <a:endParaRPr lang="es-MX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experimentado.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</a:t>
            </a:r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interior                                                          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s-MX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brazo del </a:t>
            </a:r>
            <a:endParaRPr lang="es-MX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Golfo </a:t>
            </a:r>
            <a:r>
              <a:rPr lang="es-MX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Arábigo</a:t>
            </a:r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rodeado </a:t>
            </a:r>
            <a:r>
              <a:rPr lang="es-MX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arena </a:t>
            </a:r>
            <a:r>
              <a:rPr lang="es-MX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MX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partes.</a:t>
            </a:r>
            <a:endParaRPr lang="es-MX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717032"/>
            <a:ext cx="464438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352" y="3717032"/>
            <a:ext cx="4611768" cy="2322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399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000">
        <p14:prism isContent="1" isInverted="1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3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3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3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3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381</Words>
  <Application>Microsoft Office PowerPoint</Application>
  <PresentationFormat>Presentación en pantalla (4:3)</PresentationFormat>
  <Paragraphs>58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Times New Roman</vt:lpstr>
      <vt:lpstr>Wingdings</vt:lpstr>
      <vt:lpstr>Tema de Office</vt:lpstr>
      <vt:lpstr>Presentación de PowerPoint</vt:lpstr>
      <vt:lpstr>BANDERA</vt:lpstr>
      <vt:lpstr>Características del país</vt:lpstr>
      <vt:lpstr>Ubicación Geográfica </vt:lpstr>
      <vt:lpstr>Características Culturales</vt:lpstr>
      <vt:lpstr>CULTURA​ </vt:lpstr>
      <vt:lpstr>VIVIENDA </vt:lpstr>
      <vt:lpstr>Atractivos  Turísticos</vt:lpstr>
      <vt:lpstr>Desierto y el mar interior</vt:lpstr>
      <vt:lpstr>Presentación de PowerPoint</vt:lpstr>
      <vt:lpstr>Bibliografía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2231</dc:creator>
  <cp:lastModifiedBy>Agus Quintanar</cp:lastModifiedBy>
  <cp:revision>43</cp:revision>
  <dcterms:created xsi:type="dcterms:W3CDTF">2013-09-20T12:44:34Z</dcterms:created>
  <dcterms:modified xsi:type="dcterms:W3CDTF">2013-10-05T02:11:57Z</dcterms:modified>
</cp:coreProperties>
</file>